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2" d="100"/>
          <a:sy n="82" d="100"/>
        </p:scale>
        <p:origin x="-96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775E13-4736-B24B-91DD-64170EB9A445}" type="datetimeFigureOut">
              <a:t>12/6/12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00E1B1-E7B3-5548-9D18-557B0B2D4BC1}" type="slidenum">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http://www.huffingtonpost.fr/2012/12/05/la-recette-du-vrai-chocolat-chaud-maison_n_2244005.html?utm_hp_ref=france</a:t>
            </a:r>
          </a:p>
        </p:txBody>
      </p:sp>
      <p:sp>
        <p:nvSpPr>
          <p:cNvPr id="4" name="Slide Number Placeholder 3"/>
          <p:cNvSpPr>
            <a:spLocks noGrp="1"/>
          </p:cNvSpPr>
          <p:nvPr>
            <p:ph type="sldNum" sz="quarter" idx="10"/>
          </p:nvPr>
        </p:nvSpPr>
        <p:spPr/>
        <p:txBody>
          <a:bodyPr/>
          <a:lstStyle/>
          <a:p>
            <a:fld id="{6D00E1B1-E7B3-5548-9D18-557B0B2D4BC1}" type="slidenum">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F1D9281-5EC6-8349-B53A-5D6D3F4F1F41}" type="datetimeFigureOut">
              <a:rPr/>
              <a:pPr/>
              <a:t>12/6/12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1D9281-5EC6-8349-B53A-5D6D3F4F1F41}" type="datetimeFigureOut">
              <a:rPr/>
              <a:pPr/>
              <a:t>12/6/12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1D9281-5EC6-8349-B53A-5D6D3F4F1F41}" type="datetimeFigureOut">
              <a:rPr/>
              <a:pPr/>
              <a:t>12/6/12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1D9281-5EC6-8349-B53A-5D6D3F4F1F41}" type="datetimeFigureOut">
              <a:rPr/>
              <a:pPr/>
              <a:t>12/6/12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1D9281-5EC6-8349-B53A-5D6D3F4F1F41}" type="datetimeFigureOut">
              <a:rPr/>
              <a:pPr/>
              <a:t>12/6/12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1D9281-5EC6-8349-B53A-5D6D3F4F1F41}" type="datetimeFigureOut">
              <a:rPr/>
              <a:pPr/>
              <a:t>12/6/12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1D9281-5EC6-8349-B53A-5D6D3F4F1F41}" type="datetimeFigureOut">
              <a:rPr/>
              <a:pPr/>
              <a:t>12/6/12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1D9281-5EC6-8349-B53A-5D6D3F4F1F41}" type="datetimeFigureOut">
              <a:rPr/>
              <a:pPr/>
              <a:t>12/6/12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1D9281-5EC6-8349-B53A-5D6D3F4F1F41}" type="datetimeFigureOut">
              <a:rPr/>
              <a:pPr/>
              <a:t>12/6/12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F1D9281-5EC6-8349-B53A-5D6D3F4F1F41}" type="datetimeFigureOut">
              <a:rPr/>
              <a:pPr/>
              <a:t>12/6/12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F1D9281-5EC6-8349-B53A-5D6D3F4F1F41}" type="datetimeFigureOut">
              <a:rPr/>
              <a:pPr/>
              <a:t>12/6/12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03013-7182-CE42-837E-06BD2EDD0F71}" type="slidenum">
              <a: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1D9281-5EC6-8349-B53A-5D6D3F4F1F41}" type="datetimeFigureOut">
              <a:rPr/>
              <a:pPr/>
              <a:t>12/6/12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103013-7182-CE42-837E-06BD2EDD0F71}" type="slidenum">
              <a: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6025454"/>
            <a:ext cx="8208884" cy="646331"/>
          </a:xfrm>
          <a:prstGeom prst="rect">
            <a:avLst/>
          </a:prstGeom>
          <a:noFill/>
        </p:spPr>
        <p:txBody>
          <a:bodyPr wrap="square" rtlCol="0">
            <a:spAutoFit/>
          </a:bodyPr>
          <a:lstStyle/>
          <a:p>
            <a:r>
              <a:rPr lang="en-US"/>
              <a:t>Premier ingrédient : de la patience. Un vrai chocolat chaud ne se prépare pas en cinq minutes. Mais ça vaut le coup ! (sinon on ne vous en parlerait pas)</a:t>
            </a:r>
          </a:p>
        </p:txBody>
      </p:sp>
      <p:sp>
        <p:nvSpPr>
          <p:cNvPr id="5" name="Title 4"/>
          <p:cNvSpPr>
            <a:spLocks noGrp="1"/>
          </p:cNvSpPr>
          <p:nvPr>
            <p:ph type="title"/>
          </p:nvPr>
        </p:nvSpPr>
        <p:spPr/>
        <p:txBody>
          <a:bodyPr>
            <a:normAutofit fontScale="90000"/>
          </a:bodyPr>
          <a:lstStyle/>
          <a:p>
            <a:r>
              <a:rPr lang="en-US"/>
              <a:t>Comment faire un vrai chocolat chaudPremier </a:t>
            </a:r>
          </a:p>
        </p:txBody>
      </p:sp>
      <p:pic>
        <p:nvPicPr>
          <p:cNvPr id="7" name="Content Placeholder 6" descr="slide_267744_1841538_free.jpg"/>
          <p:cNvPicPr>
            <a:picLocks noGrp="1" noChangeAspect="1"/>
          </p:cNvPicPr>
          <p:nvPr>
            <p:ph idx="4294967295"/>
          </p:nvPr>
        </p:nvPicPr>
        <p:blipFill>
          <a:blip r:embed="rId3"/>
          <a:srcRect l="-8233" r="-8233"/>
          <a:stretch>
            <a:fillRect/>
          </a:stretch>
        </p:blipFill>
        <p:spPr>
          <a:xfrm>
            <a:off x="602705" y="1052603"/>
            <a:ext cx="8308975" cy="4756150"/>
          </a:xfrm>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590520"/>
            <a:ext cx="8208884" cy="369332"/>
          </a:xfrm>
          <a:prstGeom prst="rect">
            <a:avLst/>
          </a:prstGeom>
          <a:noFill/>
        </p:spPr>
        <p:txBody>
          <a:bodyPr wrap="square" rtlCol="0">
            <a:spAutoFit/>
          </a:bodyPr>
          <a:lstStyle/>
          <a:p>
            <a:r>
              <a:rPr lang="en-US"/>
              <a:t>... la cardamome aussi...</a:t>
            </a:r>
          </a:p>
        </p:txBody>
      </p:sp>
      <p:pic>
        <p:nvPicPr>
          <p:cNvPr id="6" name="Content Placeholder 5" descr="slide_267744_1841601_free.jpg"/>
          <p:cNvPicPr>
            <a:picLocks noGrp="1" noChangeAspect="1"/>
          </p:cNvPicPr>
          <p:nvPr>
            <p:ph idx="1"/>
          </p:nvPr>
        </p:nvPicPr>
        <p:blipFill>
          <a:blip r:embed="rId2"/>
          <a:srcRect l="-60201" r="-60201"/>
          <a:stretch>
            <a:fillRect/>
          </a:stretch>
        </p:blipFill>
        <p:spPr>
          <a:xfrm>
            <a:off x="457200" y="635079"/>
            <a:ext cx="8229600" cy="4525963"/>
          </a:xfr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590520"/>
            <a:ext cx="8208884" cy="369332"/>
          </a:xfrm>
          <a:prstGeom prst="rect">
            <a:avLst/>
          </a:prstGeom>
          <a:noFill/>
        </p:spPr>
        <p:txBody>
          <a:bodyPr wrap="square" rtlCol="0">
            <a:spAutoFit/>
          </a:bodyPr>
          <a:lstStyle/>
          <a:p>
            <a:r>
              <a:rPr lang="en-US"/>
              <a:t>... ce qui est aussi le cas du piment (ça réveille).</a:t>
            </a:r>
          </a:p>
        </p:txBody>
      </p:sp>
      <p:pic>
        <p:nvPicPr>
          <p:cNvPr id="7" name="Content Placeholder 6" descr="slide_267744_1841603_free.jpg"/>
          <p:cNvPicPr>
            <a:picLocks noGrp="1" noChangeAspect="1"/>
          </p:cNvPicPr>
          <p:nvPr>
            <p:ph idx="1"/>
          </p:nvPr>
        </p:nvPicPr>
        <p:blipFill>
          <a:blip r:embed="rId2"/>
          <a:srcRect l="-80438" r="-80438"/>
          <a:stretch>
            <a:fillRect/>
          </a:stretch>
        </p:blipFill>
        <p:spPr>
          <a:xfrm>
            <a:off x="436484" y="449197"/>
            <a:ext cx="8229600" cy="4525963"/>
          </a:xfr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590520"/>
            <a:ext cx="8208884" cy="369332"/>
          </a:xfrm>
          <a:prstGeom prst="rect">
            <a:avLst/>
          </a:prstGeom>
          <a:noFill/>
        </p:spPr>
        <p:txBody>
          <a:bodyPr wrap="square" rtlCol="0">
            <a:spAutoFit/>
          </a:bodyPr>
          <a:lstStyle/>
          <a:p>
            <a:r>
              <a:rPr lang="en-US"/>
              <a:t>. ... vous pouvez aussi mettre des clous de girofle, mais pas trop, c'est très fort.</a:t>
            </a:r>
          </a:p>
        </p:txBody>
      </p:sp>
      <p:pic>
        <p:nvPicPr>
          <p:cNvPr id="6" name="Content Placeholder 5" descr="slide_267744_1841606_free.jpg"/>
          <p:cNvPicPr>
            <a:picLocks noGrp="1" noChangeAspect="1"/>
          </p:cNvPicPr>
          <p:nvPr>
            <p:ph idx="1"/>
          </p:nvPr>
        </p:nvPicPr>
        <p:blipFill>
          <a:blip r:embed="rId2"/>
          <a:srcRect l="-39660" r="-39660"/>
          <a:stretch>
            <a:fillRect/>
          </a:stretch>
        </p:blipFill>
        <p:spPr>
          <a:xfrm>
            <a:off x="457200" y="732760"/>
            <a:ext cx="8229600" cy="4525963"/>
          </a:xfr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590520"/>
            <a:ext cx="8208884" cy="923330"/>
          </a:xfrm>
          <a:prstGeom prst="rect">
            <a:avLst/>
          </a:prstGeom>
          <a:noFill/>
        </p:spPr>
        <p:txBody>
          <a:bodyPr wrap="square" rtlCol="0">
            <a:spAutoFit/>
          </a:bodyPr>
          <a:lstStyle/>
          <a:p>
            <a:r>
              <a:rPr lang="en-US"/>
              <a:t>Mais si vous préférez que votre chocolat chaud vous prépare pour une sieste, un petit bouchon de whisky, de rhum, d'amareto ou de vodka fera l'affaire.AVEC MODÉRATION. On ne vous le dira jamais assez.</a:t>
            </a:r>
          </a:p>
        </p:txBody>
      </p:sp>
      <p:pic>
        <p:nvPicPr>
          <p:cNvPr id="9" name="Content Placeholder 8" descr="slide_267744_1841616_free.jpg"/>
          <p:cNvPicPr>
            <a:picLocks noGrp="1" noChangeAspect="1"/>
          </p:cNvPicPr>
          <p:nvPr>
            <p:ph idx="1"/>
          </p:nvPr>
        </p:nvPicPr>
        <p:blipFill>
          <a:blip r:embed="rId2"/>
          <a:srcRect l="-86510" r="-86510"/>
          <a:stretch>
            <a:fillRect/>
          </a:stretch>
        </p:blipFill>
        <p:spPr>
          <a:xfrm>
            <a:off x="436484" y="433708"/>
            <a:ext cx="8229600" cy="4525963"/>
          </a:xfr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590520"/>
            <a:ext cx="8208884" cy="923330"/>
          </a:xfrm>
          <a:prstGeom prst="rect">
            <a:avLst/>
          </a:prstGeom>
          <a:noFill/>
        </p:spPr>
        <p:txBody>
          <a:bodyPr wrap="square" rtlCol="0">
            <a:spAutoFit/>
          </a:bodyPr>
          <a:lstStyle/>
          <a:p>
            <a:r>
              <a:rPr lang="en-US"/>
              <a:t>La touche finaleLes marshmallows évidemment. Il ne vous restera plus qu'à faire un petit footing le lendemain.Notre rubrique C'est la vie vous remercie de votre attention.</a:t>
            </a:r>
          </a:p>
        </p:txBody>
      </p:sp>
      <p:pic>
        <p:nvPicPr>
          <p:cNvPr id="6" name="Content Placeholder 5" descr="slide_267744_1841624_free.jpg"/>
          <p:cNvPicPr>
            <a:picLocks noGrp="1" noChangeAspect="1"/>
          </p:cNvPicPr>
          <p:nvPr>
            <p:ph idx="1"/>
          </p:nvPr>
        </p:nvPicPr>
        <p:blipFill>
          <a:blip r:embed="rId2"/>
          <a:srcRect l="-40915" r="-40915"/>
          <a:stretch>
            <a:fillRect/>
          </a:stretch>
        </p:blipFill>
        <p:spPr>
          <a:xfrm>
            <a:off x="457200" y="314567"/>
            <a:ext cx="8229600" cy="4525963"/>
          </a:xfr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1200329"/>
          </a:xfrm>
          <a:prstGeom prst="rect">
            <a:avLst/>
          </a:prstGeom>
          <a:noFill/>
        </p:spPr>
        <p:txBody>
          <a:bodyPr wrap="square" rtlCol="0">
            <a:spAutoFit/>
          </a:bodyPr>
          <a:lstStyle/>
          <a:p>
            <a:r>
              <a:rPr lang="en-US"/>
              <a:t>Premier ingrédient (le vrai) : du chocolat   Noir, au lait, plus ou moins fort en cacao, c'est comme vous voulez. L'idéal reste le chocolat noir. Votre chocolat chaud sera plus intense.Comptez environ une plaque de chocolat pour quatre tasses de l'ingrédient suivant.</a:t>
            </a:r>
          </a:p>
        </p:txBody>
      </p:sp>
      <p:pic>
        <p:nvPicPr>
          <p:cNvPr id="6" name="Content Placeholder 5" descr="slide_267744_1841540_free.jpg"/>
          <p:cNvPicPr>
            <a:picLocks noGrp="1" noChangeAspect="1"/>
          </p:cNvPicPr>
          <p:nvPr>
            <p:ph idx="1"/>
          </p:nvPr>
        </p:nvPicPr>
        <p:blipFill>
          <a:blip r:embed="rId2"/>
          <a:srcRect l="-10610" r="-10610"/>
          <a:stretch>
            <a:fillRect/>
          </a:stretch>
        </p:blipFill>
        <p:spPr>
          <a:xfrm>
            <a:off x="457200" y="546100"/>
            <a:ext cx="8229600" cy="4525963"/>
          </a:xfr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923330"/>
          </a:xfrm>
          <a:prstGeom prst="rect">
            <a:avLst/>
          </a:prstGeom>
          <a:noFill/>
        </p:spPr>
        <p:txBody>
          <a:bodyPr wrap="square" rtlCol="0">
            <a:spAutoFit/>
          </a:bodyPr>
          <a:lstStyle/>
          <a:p>
            <a:r>
              <a:rPr lang="en-US"/>
              <a:t>Deuxième ingrédient : du laitLe lait entier, c'est pas mal. Mais si c'est trop gras pour vous, du demi-écrémé fera l'affaire. Vous compterez quatre tasses de lait pour une tablette de chocolat donc.</a:t>
            </a:r>
          </a:p>
        </p:txBody>
      </p:sp>
      <p:pic>
        <p:nvPicPr>
          <p:cNvPr id="7" name="Content Placeholder 6" descr="slide_267744_1841678_free.jpg"/>
          <p:cNvPicPr>
            <a:picLocks noGrp="1" noChangeAspect="1"/>
          </p:cNvPicPr>
          <p:nvPr>
            <p:ph idx="1"/>
          </p:nvPr>
        </p:nvPicPr>
        <p:blipFill>
          <a:blip r:embed="rId2"/>
          <a:srcRect l="-92055" r="-92055"/>
          <a:stretch>
            <a:fillRect/>
          </a:stretch>
        </p:blipFill>
        <p:spPr>
          <a:xfrm>
            <a:off x="457200" y="609600"/>
            <a:ext cx="8229600" cy="4525963"/>
          </a:xfr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646331"/>
          </a:xfrm>
          <a:prstGeom prst="rect">
            <a:avLst/>
          </a:prstGeom>
          <a:noFill/>
        </p:spPr>
        <p:txBody>
          <a:bodyPr wrap="square" rtlCol="0">
            <a:spAutoFit/>
          </a:bodyPr>
          <a:lstStyle/>
          <a:p>
            <a:r>
              <a:rPr lang="en-US"/>
              <a:t>Troisième ingrédient : quelque chose de sucréCela peut être du miel, du sucre de canne, du sucre roux, c'est vous qui voyez.</a:t>
            </a:r>
          </a:p>
        </p:txBody>
      </p:sp>
      <p:pic>
        <p:nvPicPr>
          <p:cNvPr id="6" name="Content Placeholder 5" descr="slide_267744_1841721_free.jpg"/>
          <p:cNvPicPr>
            <a:picLocks noGrp="1" noChangeAspect="1"/>
          </p:cNvPicPr>
          <p:nvPr>
            <p:ph idx="1"/>
          </p:nvPr>
        </p:nvPicPr>
        <p:blipFill>
          <a:blip r:embed="rId2"/>
          <a:srcRect l="-24172" r="-24172"/>
          <a:stretch>
            <a:fillRect/>
          </a:stretch>
        </p:blipFill>
        <p:spPr>
          <a:xfrm>
            <a:off x="457200" y="561975"/>
            <a:ext cx="8229600" cy="4525963"/>
          </a:xfr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646331"/>
          </a:xfrm>
          <a:prstGeom prst="rect">
            <a:avLst/>
          </a:prstGeom>
          <a:noFill/>
        </p:spPr>
        <p:txBody>
          <a:bodyPr wrap="square" rtlCol="0">
            <a:spAutoFit/>
          </a:bodyPr>
          <a:lstStyle/>
          <a:p>
            <a:r>
              <a:rPr lang="en-US"/>
              <a:t>C'est parti pour la cuison !   À feux doux, on commence avec le lait. Quand il commence à bouillir, hop, passez à l'étape suivante...</a:t>
            </a:r>
          </a:p>
        </p:txBody>
      </p:sp>
      <p:pic>
        <p:nvPicPr>
          <p:cNvPr id="7" name="Content Placeholder 6" descr="slide_267744_1841719_free.jpg"/>
          <p:cNvPicPr>
            <a:picLocks noGrp="1" noChangeAspect="1"/>
          </p:cNvPicPr>
          <p:nvPr>
            <p:ph idx="1"/>
          </p:nvPr>
        </p:nvPicPr>
        <p:blipFill>
          <a:blip r:embed="rId2"/>
          <a:srcRect l="-10535" r="-10535"/>
          <a:stretch>
            <a:fillRect/>
          </a:stretch>
        </p:blipFill>
        <p:spPr>
          <a:xfrm>
            <a:off x="457200" y="562370"/>
            <a:ext cx="8229600" cy="4525963"/>
          </a:xfr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1200329"/>
          </a:xfrm>
          <a:prstGeom prst="rect">
            <a:avLst/>
          </a:prstGeom>
          <a:noFill/>
        </p:spPr>
        <p:txBody>
          <a:bodyPr wrap="square" rtlCol="0">
            <a:spAutoFit/>
          </a:bodyPr>
          <a:lstStyle/>
          <a:p>
            <a:r>
              <a:rPr lang="en-US"/>
              <a:t>... et versez les copeaux de chocolat dans la casserolle Oui, bon, ça ressemblera pas vraiment à ça, mais c'est du chocolat. Pour de beaux copeaux, n'hésitez pas à utiliser une rappe, vous gagnerez du temps. Sinon, vous pourrez briser le chocolat au pilon dans un mortier.</a:t>
            </a:r>
          </a:p>
        </p:txBody>
      </p:sp>
      <p:pic>
        <p:nvPicPr>
          <p:cNvPr id="6" name="Content Placeholder 5" descr="slide_267744_1841591_free.jpg"/>
          <p:cNvPicPr>
            <a:picLocks noGrp="1" noChangeAspect="1"/>
          </p:cNvPicPr>
          <p:nvPr>
            <p:ph idx="1"/>
          </p:nvPr>
        </p:nvPicPr>
        <p:blipFill>
          <a:blip r:embed="rId2"/>
          <a:srcRect l="-9322" r="-9322"/>
          <a:stretch>
            <a:fillRect/>
          </a:stretch>
        </p:blipFill>
        <p:spPr>
          <a:xfrm>
            <a:off x="457200" y="546880"/>
            <a:ext cx="8229600" cy="4525963"/>
          </a:xfr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646331"/>
          </a:xfrm>
          <a:prstGeom prst="rect">
            <a:avLst/>
          </a:prstGeom>
          <a:noFill/>
        </p:spPr>
        <p:txBody>
          <a:bodyPr wrap="square" rtlCol="0">
            <a:spAutoFit/>
          </a:bodyPr>
          <a:lstStyle/>
          <a:p>
            <a:r>
              <a:rPr lang="en-US"/>
              <a:t>Astuce n°1 - Le sel   Une pincée de gros sel dans la casserole. Goût relevé, plaisir décuplé !</a:t>
            </a:r>
          </a:p>
        </p:txBody>
      </p:sp>
      <p:pic>
        <p:nvPicPr>
          <p:cNvPr id="8" name="Content Placeholder 7" descr="slide_267744_1841567_free.jpg"/>
          <p:cNvPicPr>
            <a:picLocks noGrp="1" noChangeAspect="1"/>
          </p:cNvPicPr>
          <p:nvPr>
            <p:ph idx="1"/>
          </p:nvPr>
        </p:nvPicPr>
        <p:blipFill>
          <a:blip r:embed="rId2"/>
          <a:srcRect l="-86510" r="-86510"/>
          <a:stretch>
            <a:fillRect/>
          </a:stretch>
        </p:blipFill>
        <p:spPr>
          <a:xfrm>
            <a:off x="457200" y="542134"/>
            <a:ext cx="8229600" cy="4525963"/>
          </a:xfr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1200329"/>
          </a:xfrm>
          <a:prstGeom prst="rect">
            <a:avLst/>
          </a:prstGeom>
          <a:noFill/>
        </p:spPr>
        <p:txBody>
          <a:bodyPr wrap="square" rtlCol="0">
            <a:spAutoFit/>
          </a:bodyPr>
          <a:lstStyle/>
          <a:p>
            <a:r>
              <a:rPr lang="en-US"/>
              <a:t>Astuce n° 2 - La maïzena  Le chocolat est en train de fondre dans le lait, profitez-en pour essayer ce petit truc. Prenez un verre, versez un peu de lait dedans, environ une demi tasse et ajoutez deux à trois cuillères à café de maïzena. Cela épaissira votre mélange.</a:t>
            </a:r>
          </a:p>
        </p:txBody>
      </p:sp>
      <p:pic>
        <p:nvPicPr>
          <p:cNvPr id="6" name="Content Placeholder 5" descr="slide_267744_1841718_free.jpg"/>
          <p:cNvPicPr>
            <a:picLocks noGrp="1" noChangeAspect="1"/>
          </p:cNvPicPr>
          <p:nvPr>
            <p:ph idx="1"/>
          </p:nvPr>
        </p:nvPicPr>
        <p:blipFill>
          <a:blip r:embed="rId2"/>
          <a:srcRect l="-10641" r="-10641"/>
          <a:stretch>
            <a:fillRect/>
          </a:stretch>
        </p:blipFill>
        <p:spPr>
          <a:xfrm>
            <a:off x="536869" y="557624"/>
            <a:ext cx="8229600" cy="4525963"/>
          </a:xfr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57585" y="5405854"/>
            <a:ext cx="8208884" cy="369332"/>
          </a:xfrm>
          <a:prstGeom prst="rect">
            <a:avLst/>
          </a:prstGeom>
          <a:noFill/>
        </p:spPr>
        <p:txBody>
          <a:bodyPr wrap="square" rtlCol="0">
            <a:spAutoFit/>
          </a:bodyPr>
          <a:lstStyle/>
          <a:p>
            <a:r>
              <a:rPr lang="en-US"/>
              <a:t>Astuce n°3 - Ajoutez des épicesLa cannelle, ça marche très bien.</a:t>
            </a:r>
          </a:p>
        </p:txBody>
      </p:sp>
      <p:pic>
        <p:nvPicPr>
          <p:cNvPr id="7" name="Content Placeholder 6" descr="slide_267744_1841600_free.jpg"/>
          <p:cNvPicPr>
            <a:picLocks noGrp="1" noChangeAspect="1"/>
          </p:cNvPicPr>
          <p:nvPr>
            <p:ph idx="1"/>
          </p:nvPr>
        </p:nvPicPr>
        <p:blipFill>
          <a:blip r:embed="rId2"/>
          <a:srcRect l="-11898" r="-11898"/>
          <a:stretch>
            <a:fillRect/>
          </a:stretch>
        </p:blipFill>
        <p:spPr>
          <a:xfrm>
            <a:off x="457200" y="619582"/>
            <a:ext cx="8229600" cy="4525963"/>
          </a:xfr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TotalTime>
  <Words>485</Words>
  <Application>Microsoft Macintosh PowerPoint</Application>
  <PresentationFormat>On-screen Show (4:3)</PresentationFormat>
  <Paragraphs>17</Paragraphs>
  <Slides>14</Slides>
  <Notes>1</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Office Theme</vt:lpstr>
      <vt:lpstr>Comment faire un vrai chocolat chaudPremier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Terrill Laura</cp:lastModifiedBy>
  <cp:revision>5</cp:revision>
  <dcterms:created xsi:type="dcterms:W3CDTF">2012-12-06T22:55:19Z</dcterms:created>
  <dcterms:modified xsi:type="dcterms:W3CDTF">2012-12-06T22:58:05Z</dcterms:modified>
</cp:coreProperties>
</file>